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custDataLst>
    <p:tags r:id="rId6"/>
  </p:custData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3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4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32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77453-FBE3-47BB-9D2E-47D98354A933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28671-6CCD-4060-942E-9D394D76CD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109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比對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4533900" y="1237637"/>
            <a:ext cx="7430419" cy="1479334"/>
          </a:xfrm>
        </p:spPr>
        <p:txBody>
          <a:bodyPr anchor="b">
            <a:normAutofit/>
          </a:bodyPr>
          <a:lstStyle>
            <a:lvl1pPr algn="ctr">
              <a:defRPr sz="36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zh-TW" altLang="en-US"/>
              <a:t>請輸入講題</a:t>
            </a:r>
            <a:br>
              <a:rPr lang="en-US" altLang="zh-TW"/>
            </a:br>
            <a:r>
              <a:rPr lang="en-US" altLang="zh-TW"/>
              <a:t>Please insert your topic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6697217" y="5754598"/>
            <a:ext cx="4413807" cy="836747"/>
          </a:xfrm>
        </p:spPr>
        <p:txBody>
          <a:bodyPr vert="horz" anchor="t">
            <a:noAutofit/>
          </a:bodyPr>
          <a:lstStyle>
            <a:lvl1pPr marL="0" indent="0" algn="ctr">
              <a:lnSpc>
                <a:spcPts val="1860"/>
              </a:lnSpc>
              <a:spcBef>
                <a:spcPts val="0"/>
              </a:spcBef>
              <a:buNone/>
              <a:defRPr sz="1800" b="1" spc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dirty="0"/>
              <a:t>請輸入科別</a:t>
            </a:r>
            <a:br>
              <a:rPr lang="en-US" altLang="zh-TW" dirty="0"/>
            </a:br>
            <a:r>
              <a:rPr lang="en-US" altLang="zh-TW" dirty="0"/>
              <a:t>Please insert your specialty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 hasCustomPrompt="1"/>
          </p:nvPr>
        </p:nvSpPr>
        <p:spPr>
          <a:xfrm>
            <a:off x="4814369" y="3072400"/>
            <a:ext cx="4880472" cy="20965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TW" altLang="en-US"/>
              <a:t>請輸入講員姓名、單位</a:t>
            </a:r>
            <a:br>
              <a:rPr lang="en-US" altLang="zh-TW"/>
            </a:br>
            <a:r>
              <a:rPr lang="en-US" altLang="zh-TW"/>
              <a:t>Please insert your name, service unit</a:t>
            </a:r>
            <a:endParaRPr lang="zh-TW" altLang="en-US"/>
          </a:p>
        </p:txBody>
      </p:sp>
      <p:sp>
        <p:nvSpPr>
          <p:cNvPr id="21" name="圖片版面配置區 2"/>
          <p:cNvSpPr>
            <a:spLocks noGrp="1"/>
          </p:cNvSpPr>
          <p:nvPr>
            <p:ph type="pic" idx="13" hasCustomPrompt="1"/>
          </p:nvPr>
        </p:nvSpPr>
        <p:spPr>
          <a:xfrm>
            <a:off x="9805011" y="3072400"/>
            <a:ext cx="1828800" cy="20965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請提供講員照片</a:t>
            </a:r>
            <a:br>
              <a:rPr lang="en-US" altLang="zh-TW"/>
            </a:br>
            <a:r>
              <a:rPr lang="en-US" altLang="zh-TW"/>
              <a:t>Please insert your headshot</a:t>
            </a:r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BA6B34A-44C5-C566-76BB-AB7D2C96279D}"/>
              </a:ext>
            </a:extLst>
          </p:cNvPr>
          <p:cNvSpPr txBox="1"/>
          <p:nvPr userDrawn="1"/>
        </p:nvSpPr>
        <p:spPr>
          <a:xfrm>
            <a:off x="5071731" y="266655"/>
            <a:ext cx="21158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800" b="1" spc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一般論文口頭報告</a:t>
            </a:r>
            <a:r>
              <a:rPr lang="en-US" altLang="zh-TW" sz="1800" b="1" spc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Oral</a:t>
            </a:r>
            <a:r>
              <a:rPr lang="en-US" altLang="zh-TW" sz="1800" b="1" spc="0" baseline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Presentation</a:t>
            </a:r>
            <a:endParaRPr lang="zh-TW" altLang="en-US" sz="2000" b="1" spc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1064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01559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949A-1F61-4E82-8412-93460DCCA3F1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951BB-C5C7-4758-97CC-9BB81459D1B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47575CDA-BEC2-E413-3CAC-F260CEC388A5}"/>
              </a:ext>
            </a:extLst>
          </p:cNvPr>
          <p:cNvSpPr txBox="1"/>
          <p:nvPr userDrawn="1"/>
        </p:nvSpPr>
        <p:spPr>
          <a:xfrm>
            <a:off x="9324975" y="57348"/>
            <a:ext cx="212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800" b="1" spc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一般論文口頭報告</a:t>
            </a:r>
            <a:r>
              <a:rPr lang="en-US" altLang="zh-TW" sz="1800" b="1" spc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Oral</a:t>
            </a:r>
            <a:r>
              <a:rPr lang="en-US" altLang="zh-TW" sz="1800" b="1" spc="0" baseline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Presentation</a:t>
            </a:r>
            <a:endParaRPr lang="zh-TW" altLang="en-US" sz="2000" b="1" spc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867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447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D91E3-64F4-463E-B7BE-72ACC61FE743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324975" y="6346825"/>
            <a:ext cx="2610351" cy="374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951BB-C5C7-4758-97CC-9BB81459D1B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BA6B34A-44C5-C566-76BB-AB7D2C96279D}"/>
              </a:ext>
            </a:extLst>
          </p:cNvPr>
          <p:cNvSpPr txBox="1"/>
          <p:nvPr userDrawn="1"/>
        </p:nvSpPr>
        <p:spPr>
          <a:xfrm>
            <a:off x="9324975" y="57348"/>
            <a:ext cx="212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800" b="1" spc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一般論文口頭報告</a:t>
            </a:r>
            <a:r>
              <a:rPr lang="en-US" altLang="zh-TW" sz="1800" b="1" spc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Oral</a:t>
            </a:r>
            <a:r>
              <a:rPr lang="en-US" altLang="zh-TW" sz="1800" b="1" spc="0" baseline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Presentation</a:t>
            </a:r>
            <a:endParaRPr lang="zh-TW" altLang="en-US" sz="2000" b="1" spc="0" dirty="0">
              <a:solidFill>
                <a:schemeClr val="bg2">
                  <a:lumMod val="9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0" r:id="rId2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圖片版面配置區 8"/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75651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CBF0CA-A2CE-30A8-C31E-30268810C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686861-F141-1F61-E1CA-53C44BC39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1C6BF80-EFFC-8028-0BC0-35A848CB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951BB-C5C7-4758-97CC-9BB81459D1B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08183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323CB0-007A-3ACC-9710-3316FBD11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C79CAE-88C0-2B6A-DF1F-8E235391D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B394FEC-B66E-BB5F-FC7C-E9C6A8CC2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951BB-C5C7-4758-97CC-9BB81459D1B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573678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7.0.20"/>
  <p:tag name="AS_OS" val="Microsoft Windows NT 10.0.20348.0"/>
  <p:tag name="AS_RELEASE_DATE" val="2024.03.14"/>
  <p:tag name="AS_TITLE" val="Aspose.Slides for .NET6"/>
  <p:tag name="AS_VERSION" val="24.3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微軟正黑體"/>
        <a:ea typeface="微軟正黑體"/>
        <a:cs typeface="Arial"/>
      </a:majorFont>
      <a:minorFont>
        <a:latin typeface="微軟正黑體"/>
        <a:ea typeface="微軟正黑體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</Words>
  <Application>Microsoft Macintosh PowerPoint</Application>
  <PresentationFormat>寬螢幕</PresentationFormat>
  <Paragraphs>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微軟正黑體</vt:lpstr>
      <vt:lpstr>Arial</vt:lpstr>
      <vt:lpstr>Calibri</vt:lpstr>
      <vt:lpstr>Office 佈景主題</vt:lpstr>
      <vt:lpstr>PowerPoint 簡報</vt:lpstr>
      <vt:lpstr>PowerPoint 簡報</vt:lpstr>
      <vt:lpstr>PowerPoint 簡報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Pairry</dc:creator>
  <cp:lastModifiedBy>ITING YANG</cp:lastModifiedBy>
  <cp:revision>41</cp:revision>
  <dcterms:created xsi:type="dcterms:W3CDTF">2021-07-08T15:01:08Z</dcterms:created>
  <dcterms:modified xsi:type="dcterms:W3CDTF">2024-12-27T08:54:10Z</dcterms:modified>
</cp:coreProperties>
</file>